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3" r:id="rId3"/>
    <p:sldId id="257" r:id="rId4"/>
    <p:sldId id="282" r:id="rId5"/>
    <p:sldId id="258" r:id="rId6"/>
    <p:sldId id="275" r:id="rId7"/>
    <p:sldId id="278" r:id="rId8"/>
    <p:sldId id="260" r:id="rId9"/>
    <p:sldId id="262" r:id="rId10"/>
    <p:sldId id="279" r:id="rId11"/>
    <p:sldId id="280" r:id="rId12"/>
    <p:sldId id="265" r:id="rId13"/>
    <p:sldId id="276" r:id="rId14"/>
    <p:sldId id="259" r:id="rId15"/>
    <p:sldId id="263" r:id="rId16"/>
    <p:sldId id="283" r:id="rId17"/>
    <p:sldId id="284" r:id="rId18"/>
    <p:sldId id="267" r:id="rId19"/>
    <p:sldId id="264" r:id="rId20"/>
    <p:sldId id="274" r:id="rId21"/>
    <p:sldId id="271" r:id="rId22"/>
    <p:sldId id="272" r:id="rId23"/>
    <p:sldId id="287" r:id="rId24"/>
    <p:sldId id="268" r:id="rId25"/>
    <p:sldId id="281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5079" autoAdjust="0"/>
  </p:normalViewPr>
  <p:slideViewPr>
    <p:cSldViewPr>
      <p:cViewPr varScale="1">
        <p:scale>
          <a:sx n="84" d="100"/>
          <a:sy n="84" d="100"/>
        </p:scale>
        <p:origin x="10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CCB74-2160-42EB-8E83-6B4763D94348}" type="datetimeFigureOut">
              <a:rPr lang="sk-SK" smtClean="0"/>
              <a:t>27. 4. 2021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91FD9-B7F1-428A-8A10-C02BC97654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822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91FD9-B7F1-428A-8A10-C02BC97654C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282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836F70-E08A-4AFF-9E03-3D1A5B3F7744}" type="datetimeFigureOut">
              <a:rPr lang="sk-SK" smtClean="0"/>
              <a:pPr/>
              <a:t>27. 4. 2021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B52CC4-421D-4C38-AA7A-43567A3982E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00042"/>
            <a:ext cx="6072198" cy="4071966"/>
          </a:xfrm>
        </p:spPr>
        <p:txBody>
          <a:bodyPr>
            <a:noAutofit/>
          </a:bodyPr>
          <a:lstStyle/>
          <a:p>
            <a:pPr algn="r"/>
            <a:r>
              <a:rPr lang="sk-SK" sz="6600" b="1" dirty="0" smtClean="0">
                <a:latin typeface="Times New Roman" pitchFamily="18" charset="0"/>
                <a:cs typeface="Times New Roman" pitchFamily="18" charset="0"/>
              </a:rPr>
              <a:t>Základná škola </a:t>
            </a:r>
          </a:p>
          <a:p>
            <a:pPr algn="r"/>
            <a:r>
              <a:rPr lang="sk-SK" sz="6600" b="1" dirty="0" smtClean="0">
                <a:latin typeface="Times New Roman" pitchFamily="18" charset="0"/>
                <a:cs typeface="Times New Roman" pitchFamily="18" charset="0"/>
              </a:rPr>
              <a:t>v Rovinke</a:t>
            </a:r>
          </a:p>
          <a:p>
            <a:pPr algn="r"/>
            <a:r>
              <a:rPr lang="sk-SK" sz="4400" dirty="0" smtClean="0">
                <a:latin typeface="Times New Roman" pitchFamily="18" charset="0"/>
                <a:cs typeface="Times New Roman" pitchFamily="18" charset="0"/>
              </a:rPr>
              <a:t>Školská 266</a:t>
            </a:r>
          </a:p>
          <a:p>
            <a:pPr algn="r"/>
            <a:r>
              <a:rPr lang="sk-SK" sz="4400" dirty="0" smtClean="0">
                <a:latin typeface="Times New Roman" pitchFamily="18" charset="0"/>
                <a:cs typeface="Times New Roman" pitchFamily="18" charset="0"/>
              </a:rPr>
              <a:t>Rovinka</a:t>
            </a:r>
            <a:r>
              <a:rPr lang="sk-SK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k-SK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ok 4" descr="moja sova hl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428604"/>
            <a:ext cx="2651093" cy="2267878"/>
          </a:xfrm>
          <a:prstGeom prst="rect">
            <a:avLst/>
          </a:prstGeom>
        </p:spPr>
      </p:pic>
      <p:pic>
        <p:nvPicPr>
          <p:cNvPr id="6" name="Obrázok 5" descr="logo-Eraz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5643578"/>
            <a:ext cx="3000730" cy="85672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857620" y="4500570"/>
            <a:ext cx="3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atin typeface="Times New Roman" pitchFamily="18" charset="0"/>
                <a:cs typeface="Times New Roman" pitchFamily="18" charset="0"/>
              </a:rPr>
              <a:t>Slovakia</a:t>
            </a:r>
            <a:endParaRPr lang="sk-SK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Kmeňové triedy a odborné učebne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Každá trieda má svoju kmeňovú učebňu.</a:t>
            </a:r>
          </a:p>
          <a:p>
            <a:r>
              <a:rPr lang="sk-SK" dirty="0" smtClean="0"/>
              <a:t>Väčšina tried je vybavená interaktívnou tabuľou, resp. externým dataprojektorom. </a:t>
            </a:r>
          </a:p>
          <a:p>
            <a:r>
              <a:rPr lang="sk-SK" dirty="0" smtClean="0"/>
              <a:t>Taktiež súčasťou každej triedy sú multimediálne zariadenia – CD prehrávač, notebook.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499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48880"/>
            <a:ext cx="3692260" cy="207689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" y="3756550"/>
            <a:ext cx="3766410" cy="27003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33" y="248906"/>
            <a:ext cx="3931367" cy="221139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/>
          <a:stretch/>
        </p:blipFill>
        <p:spPr>
          <a:xfrm>
            <a:off x="5292080" y="3902757"/>
            <a:ext cx="3699520" cy="25717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8" y="264676"/>
            <a:ext cx="3903332" cy="21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Odborné učebne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Odborné vzdelávanie – je zabezpečované učiteľmi s odborným a technickým vzdelaním. Vyučovanie prebieha v učebniach zameraných na konkrétne požiadavky daného vyučovacieho predmetu. </a:t>
            </a:r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Jazyková miestnosť</a:t>
            </a:r>
          </a:p>
          <a:p>
            <a:r>
              <a:rPr lang="sk-SK" dirty="0" smtClean="0"/>
              <a:t>Počítačová učebňa</a:t>
            </a:r>
          </a:p>
          <a:p>
            <a:r>
              <a:rPr lang="sk-SK" dirty="0" smtClean="0"/>
              <a:t>Učebňa techniky - dielne</a:t>
            </a:r>
          </a:p>
          <a:p>
            <a:r>
              <a:rPr lang="sk-SK" dirty="0" smtClean="0"/>
              <a:t>Odborná učebňa chémie a fyziky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7148076" cy="949346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Odborné učebne </a:t>
            </a:r>
            <a:endParaRPr lang="sk-SK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285720" y="785794"/>
            <a:ext cx="4290556" cy="3941763"/>
          </a:xfrm>
        </p:spPr>
        <p:txBody>
          <a:bodyPr/>
          <a:lstStyle/>
          <a:p>
            <a:r>
              <a:rPr lang="sk-SK" dirty="0" smtClean="0"/>
              <a:t>Chemické pokusy</a:t>
            </a:r>
          </a:p>
          <a:p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3438" y="714356"/>
            <a:ext cx="4288536" cy="3941763"/>
          </a:xfrm>
        </p:spPr>
        <p:txBody>
          <a:bodyPr/>
          <a:lstStyle/>
          <a:p>
            <a:r>
              <a:rPr lang="sk-SK" dirty="0" smtClean="0"/>
              <a:t>Fyzikálne experimenty</a:t>
            </a:r>
            <a:endParaRPr lang="sk-SK" dirty="0"/>
          </a:p>
        </p:txBody>
      </p:sp>
      <p:pic>
        <p:nvPicPr>
          <p:cNvPr id="7" name="Obrázok 6" descr="IMG_20190917_104403_1(1).jpg"/>
          <p:cNvPicPr>
            <a:picLocks noChangeAspect="1"/>
          </p:cNvPicPr>
          <p:nvPr/>
        </p:nvPicPr>
        <p:blipFill>
          <a:blip r:embed="rId2" cstate="print"/>
          <a:srcRect t="12153" r="1818"/>
          <a:stretch>
            <a:fillRect/>
          </a:stretch>
        </p:blipFill>
        <p:spPr>
          <a:xfrm>
            <a:off x="285720" y="1285860"/>
            <a:ext cx="3857651" cy="2581831"/>
          </a:xfrm>
          <a:prstGeom prst="rect">
            <a:avLst/>
          </a:prstGeom>
        </p:spPr>
      </p:pic>
      <p:pic>
        <p:nvPicPr>
          <p:cNvPr id="8" name="Obrázok 7" descr="IMG_20190917_104324(1).jpg"/>
          <p:cNvPicPr>
            <a:picLocks noChangeAspect="1"/>
          </p:cNvPicPr>
          <p:nvPr/>
        </p:nvPicPr>
        <p:blipFill>
          <a:blip r:embed="rId3" cstate="print"/>
          <a:srcRect t="7029"/>
          <a:stretch>
            <a:fillRect/>
          </a:stretch>
        </p:blipFill>
        <p:spPr>
          <a:xfrm>
            <a:off x="285720" y="3929066"/>
            <a:ext cx="3903477" cy="271462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84150"/>
            <a:ext cx="4648006" cy="261450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99928"/>
            <a:ext cx="4700014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body" idx="4294967295"/>
          </p:nvPr>
        </p:nvSpPr>
        <p:spPr>
          <a:xfrm>
            <a:off x="428596" y="142852"/>
            <a:ext cx="4572032" cy="785794"/>
          </a:xfrm>
        </p:spPr>
        <p:txBody>
          <a:bodyPr>
            <a:normAutofit fontScale="92500" lnSpcReduction="20000"/>
          </a:bodyPr>
          <a:lstStyle/>
          <a:p>
            <a:r>
              <a:rPr lang="sk-SK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DIELŇA – HODINA TECHNIKY</a:t>
            </a:r>
            <a:r>
              <a:rPr lang="sk-SK" dirty="0" smtClean="0"/>
              <a:t> </a:t>
            </a:r>
          </a:p>
          <a:p>
            <a:endParaRPr lang="sk-SK" dirty="0" smtClean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4294967295"/>
          </p:nvPr>
        </p:nvSpPr>
        <p:spPr>
          <a:xfrm>
            <a:off x="5143504" y="0"/>
            <a:ext cx="3786182" cy="925491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UČEBŇA INFORMATIKY</a:t>
            </a:r>
            <a:endParaRPr lang="sk-SK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ázok 8" descr="IMG_20190926_085815.jpg"/>
          <p:cNvPicPr>
            <a:picLocks noChangeAspect="1"/>
          </p:cNvPicPr>
          <p:nvPr/>
        </p:nvPicPr>
        <p:blipFill>
          <a:blip r:embed="rId2" cstate="print"/>
          <a:srcRect l="8938" b="10870"/>
          <a:stretch>
            <a:fillRect/>
          </a:stretch>
        </p:blipFill>
        <p:spPr>
          <a:xfrm>
            <a:off x="4786314" y="1928802"/>
            <a:ext cx="4000495" cy="2928958"/>
          </a:xfrm>
          <a:prstGeom prst="rect">
            <a:avLst/>
          </a:prstGeom>
        </p:spPr>
      </p:pic>
      <p:pic>
        <p:nvPicPr>
          <p:cNvPr id="8" name="Zástupný symbol obsahu 7" descr="20190925_13052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l="8327"/>
          <a:stretch>
            <a:fillRect/>
          </a:stretch>
        </p:blipFill>
        <p:spPr>
          <a:xfrm rot="5400000">
            <a:off x="811191" y="2403462"/>
            <a:ext cx="3932238" cy="2411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Učebňa jazykov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929190" y="1357298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Times New Roman" pitchFamily="18" charset="0"/>
                <a:cs typeface="Times New Roman" pitchFamily="18" charset="0"/>
              </a:rPr>
              <a:t>V našej škole sa vyučuje anglický jazyk od 1.ročníka, nemecký jazyk je voliteľný žiakmi od 7.ročníka, taktiež aj španielsky jazyk. </a:t>
            </a:r>
            <a:endParaRPr lang="sk-SK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ok 4" descr="Image000067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3429000"/>
            <a:ext cx="4095780" cy="3071834"/>
          </a:xfrm>
          <a:prstGeom prst="rect">
            <a:avLst/>
          </a:prstGeom>
        </p:spPr>
      </p:pic>
      <p:pic>
        <p:nvPicPr>
          <p:cNvPr id="6" name="Obrázok 5" descr="Image0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71546"/>
            <a:ext cx="4000527" cy="3000396"/>
          </a:xfrm>
          <a:prstGeom prst="rect">
            <a:avLst/>
          </a:prstGeom>
        </p:spPr>
      </p:pic>
      <p:pic>
        <p:nvPicPr>
          <p:cNvPr id="7" name="Obrázok 6" descr="IMG_6070.JPG"/>
          <p:cNvPicPr>
            <a:picLocks noChangeAspect="1"/>
          </p:cNvPicPr>
          <p:nvPr/>
        </p:nvPicPr>
        <p:blipFill>
          <a:blip r:embed="rId4" cstate="print"/>
          <a:srcRect t="16666"/>
          <a:stretch>
            <a:fillRect/>
          </a:stretch>
        </p:blipFill>
        <p:spPr>
          <a:xfrm>
            <a:off x="214282" y="3929066"/>
            <a:ext cx="4343418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Školský klub detí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785926"/>
            <a:ext cx="8686800" cy="4525963"/>
          </a:xfrm>
        </p:spPr>
        <p:txBody>
          <a:bodyPr/>
          <a:lstStyle/>
          <a:p>
            <a:r>
              <a:rPr lang="sk-SK" dirty="0" smtClean="0"/>
              <a:t>Ranný školský klub: 06:45 – 07:45</a:t>
            </a:r>
          </a:p>
          <a:p>
            <a:r>
              <a:rPr lang="sk-SK" dirty="0" smtClean="0"/>
              <a:t>Poobedňajší klub: 11.40 – 17:30 </a:t>
            </a:r>
          </a:p>
          <a:p>
            <a:r>
              <a:rPr lang="sk-SK" dirty="0" smtClean="0"/>
              <a:t>Školský klub sa zameriava na sociálny rozvoj detí, hravou formou rozvíja detskú tvorivosť, učí pracovať v tímoch a vzájomnej spolupráce, dôležitosť sa kladie na zážitkovú formu trávenia voľného času.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kd maskarn.jpg"/>
          <p:cNvPicPr>
            <a:picLocks noGrp="1" noChangeAspect="1"/>
          </p:cNvPicPr>
          <p:nvPr>
            <p:ph idx="1"/>
          </p:nvPr>
        </p:nvPicPr>
        <p:blipFill>
          <a:blip r:embed="rId2"/>
          <a:srcRect l="6755" t="2778"/>
          <a:stretch>
            <a:fillRect/>
          </a:stretch>
        </p:blipFill>
        <p:spPr>
          <a:xfrm>
            <a:off x="0" y="500042"/>
            <a:ext cx="4649146" cy="2357454"/>
          </a:xfrm>
        </p:spPr>
      </p:pic>
      <p:pic>
        <p:nvPicPr>
          <p:cNvPr id="5" name="Obrázok 4" descr="skd.jpg"/>
          <p:cNvPicPr>
            <a:picLocks noChangeAspect="1"/>
          </p:cNvPicPr>
          <p:nvPr/>
        </p:nvPicPr>
        <p:blipFill>
          <a:blip r:embed="rId3"/>
          <a:srcRect t="16666"/>
          <a:stretch>
            <a:fillRect/>
          </a:stretch>
        </p:blipFill>
        <p:spPr>
          <a:xfrm>
            <a:off x="4929190" y="357166"/>
            <a:ext cx="3777615" cy="2857508"/>
          </a:xfrm>
          <a:prstGeom prst="rect">
            <a:avLst/>
          </a:prstGeom>
        </p:spPr>
      </p:pic>
      <p:pic>
        <p:nvPicPr>
          <p:cNvPr id="6" name="Obrázok 5" descr="Image0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500438"/>
            <a:ext cx="4572000" cy="2857502"/>
          </a:xfrm>
          <a:prstGeom prst="rect">
            <a:avLst/>
          </a:prstGeom>
        </p:spPr>
      </p:pic>
      <p:pic>
        <p:nvPicPr>
          <p:cNvPr id="8" name="Obrázok 7" descr="skdddd.jpg"/>
          <p:cNvPicPr>
            <a:picLocks noChangeAspect="1"/>
          </p:cNvPicPr>
          <p:nvPr/>
        </p:nvPicPr>
        <p:blipFill>
          <a:blip r:embed="rId5"/>
          <a:srcRect t="6250" r="3125" b="5208"/>
          <a:stretch>
            <a:fillRect/>
          </a:stretch>
        </p:blipFill>
        <p:spPr>
          <a:xfrm>
            <a:off x="4871182" y="3500438"/>
            <a:ext cx="3960173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   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Aktivity 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Pre žiakov pripravujeme rôzne exkurzie (vyučovanie v teréne), výlety, interné súťaže, prednášky, diskusie, zážitkové hodiny, ...</a:t>
            </a:r>
          </a:p>
          <a:p>
            <a:r>
              <a:rPr lang="sk-SK" dirty="0" smtClean="0"/>
              <a:t>Žiaci sa zapájajú do rôznych súťaží, v mnohých dosahujú výborné výsledky aj v konkurencii s inými školami.  </a:t>
            </a:r>
          </a:p>
          <a:p>
            <a:r>
              <a:rPr lang="sk-SK" dirty="0" smtClean="0"/>
              <a:t>škola v prírode, plavecký kurz, lyžiarsky kurz, korčuliarsky kurz</a:t>
            </a:r>
          </a:p>
          <a:p>
            <a:r>
              <a:rPr lang="sk-SK" dirty="0" smtClean="0"/>
              <a:t> ...a mnoho ďalšieho </a:t>
            </a:r>
            <a:r>
              <a:rPr lang="sk-SK" dirty="0" smtClean="0">
                <a:sym typeface="Wingdings" pitchFamily="2" charset="2"/>
              </a:rPr>
              <a:t> 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SCN4671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4286248" y="3286124"/>
            <a:ext cx="4670926" cy="3373032"/>
          </a:xfrm>
          <a:prstGeom prst="rect">
            <a:avLst/>
          </a:prstGeom>
        </p:spPr>
      </p:pic>
      <p:pic>
        <p:nvPicPr>
          <p:cNvPr id="6" name="Obrázok 5" descr="DSCN4673.JPG"/>
          <p:cNvPicPr>
            <a:picLocks noChangeAspect="1"/>
          </p:cNvPicPr>
          <p:nvPr/>
        </p:nvPicPr>
        <p:blipFill>
          <a:blip r:embed="rId3" cstate="print"/>
          <a:srcRect t="9524" r="5952"/>
          <a:stretch>
            <a:fillRect/>
          </a:stretch>
        </p:blipFill>
        <p:spPr>
          <a:xfrm>
            <a:off x="4857752" y="214290"/>
            <a:ext cx="4071966" cy="2938001"/>
          </a:xfrm>
          <a:prstGeom prst="rect">
            <a:avLst/>
          </a:prstGeom>
        </p:spPr>
      </p:pic>
      <p:pic>
        <p:nvPicPr>
          <p:cNvPr id="9" name="Obrázok 8" descr="Image00003.jpg"/>
          <p:cNvPicPr>
            <a:picLocks noChangeAspect="1"/>
          </p:cNvPicPr>
          <p:nvPr/>
        </p:nvPicPr>
        <p:blipFill>
          <a:blip r:embed="rId4"/>
          <a:srcRect t="12500" r="8750" b="6250"/>
          <a:stretch>
            <a:fillRect/>
          </a:stretch>
        </p:blipFill>
        <p:spPr>
          <a:xfrm>
            <a:off x="214282" y="214290"/>
            <a:ext cx="4278937" cy="285752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5715008" y="2571744"/>
            <a:ext cx="26432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Projekt ,,Modrá škola“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715008" y="6072206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Svetový deň vody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Zástupný symbol obsahu 12" descr="IMG_0058-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71472" y="2571744"/>
            <a:ext cx="3071834" cy="4095778"/>
          </a:xfrm>
        </p:spPr>
      </p:pic>
      <p:sp>
        <p:nvSpPr>
          <p:cNvPr id="14" name="BlokTextu 13"/>
          <p:cNvSpPr txBox="1"/>
          <p:nvPr/>
        </p:nvSpPr>
        <p:spPr>
          <a:xfrm>
            <a:off x="928662" y="6143644"/>
            <a:ext cx="2286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Svetový deň jazykov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2857488" y="6357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571472" y="357166"/>
            <a:ext cx="32861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Dunajské luhy – </a:t>
            </a:r>
            <a:r>
              <a:rPr lang="sk-SK" dirty="0" err="1" smtClean="0"/>
              <a:t>Donau</a:t>
            </a:r>
            <a:r>
              <a:rPr lang="sk-SK" dirty="0" smtClean="0"/>
              <a:t> </a:t>
            </a:r>
            <a:r>
              <a:rPr lang="sk-SK" dirty="0" err="1" smtClean="0"/>
              <a:t>Auen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838200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latin typeface="Times New Roman" pitchFamily="18" charset="0"/>
                <a:cs typeface="Times New Roman" pitchFamily="18" charset="0"/>
              </a:rPr>
              <a:t>Vitajte v našej škole</a:t>
            </a:r>
            <a:endParaRPr lang="sk-SK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IMG_20190918_09113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786214" cy="2832148"/>
          </a:xfrm>
          <a:prstGeom prst="rect">
            <a:avLst/>
          </a:prstGeom>
        </p:spPr>
      </p:pic>
      <p:pic>
        <p:nvPicPr>
          <p:cNvPr id="5" name="Obrázok 4" descr="DSC06842.JPG"/>
          <p:cNvPicPr>
            <a:picLocks noChangeAspect="1"/>
          </p:cNvPicPr>
          <p:nvPr/>
        </p:nvPicPr>
        <p:blipFill>
          <a:blip r:embed="rId3" cstate="print"/>
          <a:srcRect t="13541" b="11458"/>
          <a:stretch>
            <a:fillRect/>
          </a:stretch>
        </p:blipFill>
        <p:spPr>
          <a:xfrm>
            <a:off x="3857620" y="3429000"/>
            <a:ext cx="508000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615006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dirty="0" smtClean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  <p:pic>
        <p:nvPicPr>
          <p:cNvPr id="5" name="Obrázok 4" descr="Image0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9"/>
            <a:ext cx="3714776" cy="2786082"/>
          </a:xfrm>
          <a:prstGeom prst="rect">
            <a:avLst/>
          </a:prstGeom>
        </p:spPr>
      </p:pic>
      <p:pic>
        <p:nvPicPr>
          <p:cNvPr id="6" name="Obrázok 5" descr="Image0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85727"/>
            <a:ext cx="3786214" cy="283966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554636" y="2942916"/>
            <a:ext cx="547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/>
              <a:t>Zážitkové vyučovanie </a:t>
            </a:r>
            <a:endParaRPr lang="sk-SK" sz="4000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6" y="3573289"/>
            <a:ext cx="3995936" cy="299695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3619501"/>
            <a:ext cx="2428874" cy="323849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42910" y="2643182"/>
            <a:ext cx="2000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Slovenská svadba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000628" y="2714620"/>
            <a:ext cx="2643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Príprava tradičných jedál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500034" y="6143644"/>
            <a:ext cx="357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Aktivity k Svetovému  dňu  zdravia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5500694" y="6286520"/>
            <a:ext cx="2428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Poznávanie svojho tela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ŠportovÉ</a:t>
            </a:r>
            <a:r>
              <a:rPr lang="sk-SK" dirty="0" smtClean="0"/>
              <a:t> AKTIVITY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72066" y="357166"/>
            <a:ext cx="3403104" cy="909464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Veľký dôraz sa kladie na pohybovú aktivitu žiakov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6479"/>
            <a:ext cx="3838572" cy="28789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82502"/>
            <a:ext cx="4002021" cy="300151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2347" r="-719" b="10837"/>
          <a:stretch/>
        </p:blipFill>
        <p:spPr>
          <a:xfrm>
            <a:off x="1403648" y="4161334"/>
            <a:ext cx="4968552" cy="266429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285984" y="6286520"/>
            <a:ext cx="1928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Korčuliarsky kurz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7143768" y="4071942"/>
            <a:ext cx="15716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Plavecký kurz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428596" y="3714752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Lyžiarsky kurz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4" name="Obrázok 3" descr="64739939_2288079528121815_249343675681734656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357298"/>
            <a:ext cx="4357694" cy="435769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00034" y="357166"/>
            <a:ext cx="3643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Majstri Slovenska v  Malom futbale základných škôl</a:t>
            </a:r>
            <a:endParaRPr lang="sk-SK" dirty="0"/>
          </a:p>
        </p:txBody>
      </p:sp>
      <p:pic>
        <p:nvPicPr>
          <p:cNvPr id="6" name="Obrázok 5" descr="DSC06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929066"/>
            <a:ext cx="3901440" cy="2602992"/>
          </a:xfrm>
          <a:prstGeom prst="rect">
            <a:avLst/>
          </a:prstGeom>
        </p:spPr>
      </p:pic>
      <p:pic>
        <p:nvPicPr>
          <p:cNvPr id="7" name="Obrázok 6" descr="DSC05823.jpg"/>
          <p:cNvPicPr>
            <a:picLocks noChangeAspect="1"/>
          </p:cNvPicPr>
          <p:nvPr/>
        </p:nvPicPr>
        <p:blipFill>
          <a:blip r:embed="rId4"/>
          <a:srcRect t="6250" b="20833"/>
          <a:stretch>
            <a:fillRect/>
          </a:stretch>
        </p:blipFill>
        <p:spPr>
          <a:xfrm>
            <a:off x="4786314" y="857232"/>
            <a:ext cx="4143371" cy="2265922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7000892" y="6072206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Športový deň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357818" y="2714620"/>
            <a:ext cx="2500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Na lyžiach dolu svahom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sahu 4" descr="Image0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357562"/>
            <a:ext cx="4357718" cy="3268289"/>
          </a:xfrm>
          <a:prstGeom prst="rect">
            <a:avLst/>
          </a:prstGeom>
        </p:spPr>
      </p:pic>
      <p:pic>
        <p:nvPicPr>
          <p:cNvPr id="4" name="Obrázok 3" descr="DSC06623.JPG"/>
          <p:cNvPicPr>
            <a:picLocks noChangeAspect="1"/>
          </p:cNvPicPr>
          <p:nvPr/>
        </p:nvPicPr>
        <p:blipFill>
          <a:blip r:embed="rId3" cstate="print"/>
          <a:srcRect t="4166" r="9375" b="18750"/>
          <a:stretch>
            <a:fillRect/>
          </a:stretch>
        </p:blipFill>
        <p:spPr>
          <a:xfrm>
            <a:off x="4357686" y="214290"/>
            <a:ext cx="4591321" cy="2928958"/>
          </a:xfrm>
          <a:prstGeom prst="rect">
            <a:avLst/>
          </a:prstGeom>
        </p:spPr>
      </p:pic>
      <p:pic>
        <p:nvPicPr>
          <p:cNvPr id="5" name="Obrázok 4" descr="IMG_20190917_104403_1(1).jpg"/>
          <p:cNvPicPr>
            <a:picLocks noChangeAspect="1"/>
          </p:cNvPicPr>
          <p:nvPr/>
        </p:nvPicPr>
        <p:blipFill>
          <a:blip r:embed="rId4" cstate="print"/>
          <a:srcRect l="6250" t="20756" r="17969" b="9267"/>
          <a:stretch>
            <a:fillRect/>
          </a:stretch>
        </p:blipFill>
        <p:spPr>
          <a:xfrm>
            <a:off x="4786314" y="3571876"/>
            <a:ext cx="4137007" cy="2857520"/>
          </a:xfrm>
          <a:prstGeom prst="rect">
            <a:avLst/>
          </a:prstGeom>
        </p:spPr>
      </p:pic>
      <p:pic>
        <p:nvPicPr>
          <p:cNvPr id="6" name="Obrázok 5" descr="DSC06485.JPG"/>
          <p:cNvPicPr>
            <a:picLocks noChangeAspect="1"/>
          </p:cNvPicPr>
          <p:nvPr/>
        </p:nvPicPr>
        <p:blipFill>
          <a:blip r:embed="rId5" cstate="print"/>
          <a:srcRect t="6250" r="7031"/>
          <a:stretch>
            <a:fillRect/>
          </a:stretch>
        </p:blipFill>
        <p:spPr>
          <a:xfrm>
            <a:off x="285720" y="214290"/>
            <a:ext cx="4000528" cy="302560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71472" y="357166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Deň detí – ukážky prvej pomoci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429388" y="357166"/>
            <a:ext cx="2357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Vystúpenie sokoliarov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072066" y="6000768"/>
            <a:ext cx="285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Chémia – hravo a zábavne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71472" y="6143644"/>
            <a:ext cx="3857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Recitačná súťaž Hviezdoslavov Kubín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IMG_20190513_172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000504"/>
            <a:ext cx="3369736" cy="2527302"/>
          </a:xfrm>
        </p:spPr>
      </p:pic>
      <p:pic>
        <p:nvPicPr>
          <p:cNvPr id="7" name="Obrázok 6" descr="20190530_213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4000504"/>
            <a:ext cx="5159833" cy="2508252"/>
          </a:xfrm>
          <a:prstGeom prst="rect">
            <a:avLst/>
          </a:prstGeom>
        </p:spPr>
      </p:pic>
      <p:pic>
        <p:nvPicPr>
          <p:cNvPr id="8" name="Obrázok 7" descr="DSC0675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5072066" y="428604"/>
            <a:ext cx="3714744" cy="2786058"/>
          </a:xfrm>
          <a:prstGeom prst="rect">
            <a:avLst/>
          </a:prstGeom>
        </p:spPr>
      </p:pic>
      <p:pic>
        <p:nvPicPr>
          <p:cNvPr id="9" name="Obrázok 8" descr="DSC06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66"/>
            <a:ext cx="3905245" cy="2928934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715140" y="2786058"/>
            <a:ext cx="1928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Privítanie prvákov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71472" y="6143644"/>
            <a:ext cx="2928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Škola v prírode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1071538" y="2857496"/>
            <a:ext cx="2357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Kolektívna spolupráca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7000892" y="6072206"/>
            <a:ext cx="16430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Škola v prírode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DSC06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285728"/>
            <a:ext cx="4084116" cy="3063087"/>
          </a:xfrm>
        </p:spPr>
      </p:pic>
      <p:pic>
        <p:nvPicPr>
          <p:cNvPr id="5" name="Obrázok 4" descr="Image0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500438"/>
            <a:ext cx="4000527" cy="3000396"/>
          </a:xfrm>
          <a:prstGeom prst="rect">
            <a:avLst/>
          </a:prstGeom>
        </p:spPr>
      </p:pic>
      <p:pic>
        <p:nvPicPr>
          <p:cNvPr id="8" name="Obrázok 7" descr="DSCF1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714356"/>
            <a:ext cx="3929090" cy="5500726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143504" y="2928934"/>
            <a:ext cx="3143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Prednáška o recyklácii odpadu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429256" y="6000768"/>
            <a:ext cx="3143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Tvorivosť na hodine angličtiny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928662" y="4929198"/>
            <a:ext cx="31432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Miroslav </a:t>
            </a:r>
            <a:r>
              <a:rPr lang="sk-SK" dirty="0" err="1" smtClean="0"/>
              <a:t>Voštiar</a:t>
            </a:r>
            <a:r>
              <a:rPr lang="sk-SK" dirty="0" smtClean="0"/>
              <a:t> (8. A) získal 1. miesto na Medzinárodnej olympiáde technickej tvorivosti v Krakove.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                 História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rok vzniku: 1973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počet žiakov: 69 žiakov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počet tried: 4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V súčasnosti je:</a:t>
            </a:r>
          </a:p>
          <a:p>
            <a:pPr>
              <a:buNone/>
            </a:pPr>
            <a:r>
              <a:rPr lang="sk-SK" dirty="0" smtClean="0"/>
              <a:t>    426 žiakov, 42 </a:t>
            </a:r>
            <a:r>
              <a:rPr lang="sk-SK" dirty="0" err="1" smtClean="0"/>
              <a:t>ped</a:t>
            </a:r>
            <a:r>
              <a:rPr lang="sk-SK" dirty="0" smtClean="0"/>
              <a:t>.</a:t>
            </a:r>
          </a:p>
          <a:p>
            <a:pPr>
              <a:buNone/>
            </a:pPr>
            <a:r>
              <a:rPr lang="sk-SK" dirty="0" smtClean="0"/>
              <a:t>    zamestnancov, </a:t>
            </a:r>
          </a:p>
          <a:p>
            <a:pPr>
              <a:buNone/>
            </a:pPr>
            <a:r>
              <a:rPr lang="sk-SK" dirty="0" smtClean="0"/>
              <a:t>     20 tried  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endParaRPr lang="sk-SK" dirty="0"/>
          </a:p>
        </p:txBody>
      </p:sp>
      <p:pic>
        <p:nvPicPr>
          <p:cNvPr id="4" name="Obrázok 3" descr="fotka starej budov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779" y="2786058"/>
            <a:ext cx="4929221" cy="304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8867"/>
            <a:ext cx="3600399" cy="235210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557720"/>
            <a:ext cx="3535976" cy="300201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21" y="3356992"/>
            <a:ext cx="3438262" cy="30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6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14282" y="1357298"/>
            <a:ext cx="89297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sz="3600" dirty="0" smtClean="0">
                <a:latin typeface="Times New Roman" pitchFamily="18" charset="0"/>
                <a:cs typeface="Times New Roman" pitchFamily="18" charset="0"/>
              </a:rPr>
              <a:t>Našim poslaním je vychovávať a vzdelávať žiakov – slobodných, zodpovedných, ochotných sa ďalej vzdelávať, ktorí budú chápať seba a iných, budú schopní tvorivo a kriticky myslieť, riešiť problémy, ktorí dokážu vyjadriť ocenenie a uznanie.</a:t>
            </a:r>
          </a:p>
          <a:p>
            <a:endParaRPr lang="sk-SK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                Hlavné ciele školy: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dirty="0" smtClean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Čo ponúkame?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mladá a moderná škola</a:t>
            </a: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zameranie na rozvoj osobnosti žiaka</a:t>
            </a: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príjemná rodinná atmosféra</a:t>
            </a: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spolupráca učiteľov, žiakov a rodičov </a:t>
            </a: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zlepšovanie podmienok na vzdelávanie prostredníctvom moderných technológii</a:t>
            </a: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Školský klub detí v poobedňajších hodinách 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Školské priestory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2 budovy</a:t>
            </a:r>
          </a:p>
          <a:p>
            <a:r>
              <a:rPr lang="sk-SK" dirty="0"/>
              <a:t>š</a:t>
            </a:r>
            <a:r>
              <a:rPr lang="sk-SK" dirty="0" smtClean="0"/>
              <a:t>kolský dvor</a:t>
            </a:r>
          </a:p>
          <a:p>
            <a:r>
              <a:rPr lang="sk-SK" dirty="0"/>
              <a:t>k</a:t>
            </a:r>
            <a:r>
              <a:rPr lang="sk-SK" dirty="0" smtClean="0"/>
              <a:t>meňové triedy</a:t>
            </a:r>
          </a:p>
          <a:p>
            <a:r>
              <a:rPr lang="sk-SK" dirty="0" smtClean="0"/>
              <a:t>odborné učebne</a:t>
            </a:r>
          </a:p>
          <a:p>
            <a:r>
              <a:rPr lang="sk-SK" dirty="0" smtClean="0"/>
              <a:t>šatne</a:t>
            </a:r>
          </a:p>
          <a:p>
            <a:r>
              <a:rPr lang="sk-SK" dirty="0"/>
              <a:t>j</a:t>
            </a:r>
            <a:r>
              <a:rPr lang="sk-SK" dirty="0" smtClean="0"/>
              <a:t>edáleň</a:t>
            </a:r>
          </a:p>
          <a:p>
            <a:r>
              <a:rPr lang="sk-SK" dirty="0" smtClean="0"/>
              <a:t>knižnica</a:t>
            </a:r>
          </a:p>
          <a:p>
            <a:pPr marL="0" indent="0">
              <a:buNone/>
            </a:pPr>
            <a:r>
              <a:rPr lang="sk-SK" dirty="0" smtClean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26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školský dvor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3651911" cy="2738933"/>
          </a:xfrm>
        </p:spPr>
      </p:pic>
      <p:sp>
        <p:nvSpPr>
          <p:cNvPr id="5" name="BlokTextu 4"/>
          <p:cNvSpPr txBox="1"/>
          <p:nvPr/>
        </p:nvSpPr>
        <p:spPr>
          <a:xfrm>
            <a:off x="4143372" y="1295400"/>
            <a:ext cx="47149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Times New Roman" pitchFamily="18" charset="0"/>
                <a:cs typeface="Times New Roman" pitchFamily="18" charset="0"/>
              </a:rPr>
              <a:t>Veľa žiakov a učiteľov využíva na dopravu bicykle, čo nás viedlo k vytvoreniu parkovacieho miesta s parkovacími stojanmi. </a:t>
            </a:r>
          </a:p>
          <a:p>
            <a:endParaRPr lang="sk-SK" dirty="0"/>
          </a:p>
        </p:txBody>
      </p:sp>
      <p:pic>
        <p:nvPicPr>
          <p:cNvPr id="6" name="Obrázok 5" descr="DSC06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3857620" cy="289321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28596" y="4357694"/>
            <a:ext cx="3747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Times New Roman" pitchFamily="18" charset="0"/>
                <a:cs typeface="Times New Roman" pitchFamily="18" charset="0"/>
              </a:rPr>
              <a:t>Školský dvor využívame počas vyučovania, v poobedňajších hodinách v rámci </a:t>
            </a:r>
            <a:r>
              <a:rPr lang="sk-SK" sz="2800" dirty="0" err="1" smtClean="0">
                <a:latin typeface="Times New Roman" pitchFamily="18" charset="0"/>
                <a:cs typeface="Times New Roman" pitchFamily="18" charset="0"/>
              </a:rPr>
              <a:t>voľnočasových</a:t>
            </a:r>
            <a:r>
              <a:rPr lang="sk-SK" sz="2800" dirty="0" smtClean="0">
                <a:latin typeface="Times New Roman" pitchFamily="18" charset="0"/>
                <a:cs typeface="Times New Roman" pitchFamily="18" charset="0"/>
              </a:rPr>
              <a:t> aktivít.</a:t>
            </a:r>
            <a:endParaRPr lang="sk-SK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JeDÁLEň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sk-SK" b="1" dirty="0" err="1" smtClean="0">
                <a:latin typeface="Times New Roman" pitchFamily="18" charset="0"/>
                <a:cs typeface="Times New Roman" pitchFamily="18" charset="0"/>
              </a:rPr>
              <a:t>ŠaTne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 descr="IMG_20190918_090917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657116"/>
            <a:ext cx="4279166" cy="3200884"/>
          </a:xfrm>
        </p:spPr>
      </p:pic>
      <p:sp>
        <p:nvSpPr>
          <p:cNvPr id="6" name="BlokTextu 5"/>
          <p:cNvSpPr txBox="1"/>
          <p:nvPr/>
        </p:nvSpPr>
        <p:spPr>
          <a:xfrm>
            <a:off x="304800" y="1196752"/>
            <a:ext cx="51958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Times New Roman" pitchFamily="18" charset="0"/>
                <a:cs typeface="Times New Roman" pitchFamily="18" charset="0"/>
              </a:rPr>
              <a:t>Stravovanie zabezpečujeme prostredníctvom dovozu z externej kuchyne. Hygiena, údržba a modernizácia jedálne je jednou z dôležitých priorít</a:t>
            </a:r>
            <a:r>
              <a:rPr lang="sk-SK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k-SK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40" y="1295400"/>
            <a:ext cx="4211960" cy="2369228"/>
          </a:xfrm>
          <a:prstGeom prst="rect">
            <a:avLst/>
          </a:prstGeom>
        </p:spPr>
      </p:pic>
      <p:pic>
        <p:nvPicPr>
          <p:cNvPr id="7" name="Obrázok 6" descr="DSC06840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214282" y="3357562"/>
            <a:ext cx="3929058" cy="294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915</TotalTime>
  <Words>528</Words>
  <Application>Microsoft Office PowerPoint</Application>
  <PresentationFormat>Prezentácia na obrazovke (4:3)</PresentationFormat>
  <Paragraphs>98</Paragraphs>
  <Slides>25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3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Cestovanie</vt:lpstr>
      <vt:lpstr>Prezentácia programu PowerPoint</vt:lpstr>
      <vt:lpstr>Vitajte v našej škole</vt:lpstr>
      <vt:lpstr>                  História </vt:lpstr>
      <vt:lpstr>Prezentácia programu PowerPoint</vt:lpstr>
      <vt:lpstr>                 Hlavné ciele školy:  </vt:lpstr>
      <vt:lpstr>                     Čo ponúkame?</vt:lpstr>
      <vt:lpstr>                   Školské priestory</vt:lpstr>
      <vt:lpstr>                       školský dvor</vt:lpstr>
      <vt:lpstr>        JeDÁLEň                      ŠaTne</vt:lpstr>
      <vt:lpstr>Kmeňové triedy a odborné učebne</vt:lpstr>
      <vt:lpstr>Prezentácia programu PowerPoint</vt:lpstr>
      <vt:lpstr>Odborné učebne</vt:lpstr>
      <vt:lpstr>Prezentácia programu PowerPoint</vt:lpstr>
      <vt:lpstr> </vt:lpstr>
      <vt:lpstr>Učebňa jazykov </vt:lpstr>
      <vt:lpstr>Školský klub detí </vt:lpstr>
      <vt:lpstr>Prezentácia programu PowerPoint</vt:lpstr>
      <vt:lpstr>                           Aktivity </vt:lpstr>
      <vt:lpstr>Prezentácia programu PowerPoint</vt:lpstr>
      <vt:lpstr> </vt:lpstr>
      <vt:lpstr>ŠportovÉ AKTIVITY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Ucitel1</dc:creator>
  <cp:lastModifiedBy>ntb</cp:lastModifiedBy>
  <cp:revision>25</cp:revision>
  <dcterms:created xsi:type="dcterms:W3CDTF">2019-09-16T10:51:14Z</dcterms:created>
  <dcterms:modified xsi:type="dcterms:W3CDTF">2021-04-27T08:10:11Z</dcterms:modified>
</cp:coreProperties>
</file>